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46" d="100"/>
          <a:sy n="46" d="100"/>
        </p:scale>
        <p:origin x="81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Нарушение прав ребёнка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Воспитатель МБДОУ Тацинский детский сад «Радуга» </a:t>
            </a:r>
            <a:r>
              <a:rPr lang="ru-RU" dirty="0" err="1" smtClean="0"/>
              <a:t>Крупич</a:t>
            </a:r>
            <a:r>
              <a:rPr lang="ru-RU" dirty="0" smtClean="0"/>
              <a:t> Диана Игоревна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9419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7851" y="546886"/>
            <a:ext cx="1051559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Золушка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307" y="1462087"/>
            <a:ext cx="6370685" cy="491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54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0492" y="1371600"/>
            <a:ext cx="10848108" cy="4154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dirty="0"/>
              <a:t>	Какое право нарушила баба Яга в сказке "Сестрица Алёнушка и братец Иванушка"?</a:t>
            </a:r>
          </a:p>
        </p:txBody>
      </p:sp>
    </p:spTree>
    <p:extLst>
      <p:ext uri="{BB962C8B-B14F-4D97-AF65-F5344CB8AC3E}">
        <p14:creationId xmlns:p14="http://schemas.microsoft.com/office/powerpoint/2010/main" val="1547708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3942" y="309835"/>
            <a:ext cx="1051559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Сестрица Алёнушка и братец Иванушка</a:t>
            </a:r>
            <a:endParaRPr lang="ru-RU" sz="3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400" y="2583504"/>
            <a:ext cx="5396345" cy="40742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247" y="894610"/>
            <a:ext cx="7292660" cy="41138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5444836"/>
            <a:ext cx="4987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u="sng" dirty="0" smtClean="0"/>
              <a:t>Право на жизнь</a:t>
            </a:r>
            <a:endParaRPr lang="ru-RU" sz="4800" u="sng" dirty="0"/>
          </a:p>
        </p:txBody>
      </p:sp>
    </p:spTree>
    <p:extLst>
      <p:ext uri="{BB962C8B-B14F-4D97-AF65-F5344CB8AC3E}">
        <p14:creationId xmlns:p14="http://schemas.microsoft.com/office/powerpoint/2010/main" val="1400783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274" y="914400"/>
            <a:ext cx="10848108" cy="51706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dirty="0"/>
              <a:t>	Каким правом пользовалась лягушка в сказке Гаршина "Лягушка-путешественница"?</a:t>
            </a:r>
          </a:p>
        </p:txBody>
      </p:sp>
    </p:spTree>
    <p:extLst>
      <p:ext uri="{BB962C8B-B14F-4D97-AF65-F5344CB8AC3E}">
        <p14:creationId xmlns:p14="http://schemas.microsoft.com/office/powerpoint/2010/main" val="3220755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3942" y="309835"/>
            <a:ext cx="1051559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Лягушка - путешественница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70164" y="5444836"/>
            <a:ext cx="11596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u="sng" dirty="0" smtClean="0"/>
              <a:t>Право на свободное передвижение</a:t>
            </a:r>
            <a:endParaRPr lang="ru-RU" sz="4800" u="sng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766" y="1031360"/>
            <a:ext cx="569595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032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6583" y="311727"/>
            <a:ext cx="10848108" cy="61863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dirty="0"/>
              <a:t>	Какое право Царевны нарушил Кашей Бессмертный, увезя её к себе и решив вступить с ней в брак, в сказке "Царевна Лягушка"?</a:t>
            </a:r>
          </a:p>
        </p:txBody>
      </p:sp>
    </p:spTree>
    <p:extLst>
      <p:ext uri="{BB962C8B-B14F-4D97-AF65-F5344CB8AC3E}">
        <p14:creationId xmlns:p14="http://schemas.microsoft.com/office/powerpoint/2010/main" val="928873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3942" y="309835"/>
            <a:ext cx="1051559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Царевна Лягушка 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95746" y="5093151"/>
            <a:ext cx="115962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u="sng" dirty="0"/>
              <a:t>Вступать в брак по свободному и обоюдному согласию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391" y="929986"/>
            <a:ext cx="5503718" cy="412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465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6583" y="311727"/>
            <a:ext cx="10848108" cy="61863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dirty="0"/>
              <a:t>		Каким правом посоветовал </a:t>
            </a:r>
            <a:r>
              <a:rPr lang="ru-RU" sz="6600" dirty="0" smtClean="0"/>
              <a:t>воспользоваться </a:t>
            </a:r>
            <a:r>
              <a:rPr lang="ru-RU" sz="6600" dirty="0"/>
              <a:t>Сверчок Буратино в сказке А. Толстого "Золотой Ключик"? </a:t>
            </a:r>
          </a:p>
        </p:txBody>
      </p:sp>
    </p:spTree>
    <p:extLst>
      <p:ext uri="{BB962C8B-B14F-4D97-AF65-F5344CB8AC3E}">
        <p14:creationId xmlns:p14="http://schemas.microsoft.com/office/powerpoint/2010/main" val="2170740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3942" y="309835"/>
            <a:ext cx="1051559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Буратино 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765247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u="sng" dirty="0"/>
              <a:t>Правом на бесплатное образование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499" y="894610"/>
            <a:ext cx="3957410" cy="4701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56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7365" y="581891"/>
            <a:ext cx="10848108" cy="51706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	</a:t>
            </a:r>
            <a:r>
              <a:rPr lang="ru-RU" sz="6600" dirty="0"/>
              <a:t>В какой сказке нарушено право на личную неприкосновенность, жизнь, свободу?</a:t>
            </a:r>
          </a:p>
        </p:txBody>
      </p:sp>
    </p:spTree>
    <p:extLst>
      <p:ext uri="{BB962C8B-B14F-4D97-AF65-F5344CB8AC3E}">
        <p14:creationId xmlns:p14="http://schemas.microsoft.com/office/powerpoint/2010/main" val="80908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7365" y="581891"/>
            <a:ext cx="10848108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	</a:t>
            </a:r>
            <a:r>
              <a:rPr lang="ru-RU" sz="3600" dirty="0" smtClean="0"/>
              <a:t>Сказка о мёртвой царевне и семи богатырях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19" y="1933116"/>
            <a:ext cx="10058400" cy="404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5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7365" y="581891"/>
            <a:ext cx="10848108" cy="61863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dirty="0"/>
              <a:t>	Какие литературные герои могли пожаловаться, что нарушено право на неприкосновенность жилища?</a:t>
            </a:r>
          </a:p>
        </p:txBody>
      </p:sp>
    </p:spTree>
    <p:extLst>
      <p:ext uri="{BB962C8B-B14F-4D97-AF65-F5344CB8AC3E}">
        <p14:creationId xmlns:p14="http://schemas.microsoft.com/office/powerpoint/2010/main" val="168908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7851" y="546886"/>
            <a:ext cx="1051559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/>
              <a:t>Заюшкина</a:t>
            </a:r>
            <a:r>
              <a:rPr lang="ru-RU" sz="3200" dirty="0" smtClean="0"/>
              <a:t> избушка</a:t>
            </a:r>
            <a:endParaRPr lang="ru-RU" sz="3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816" y="1343155"/>
            <a:ext cx="5437667" cy="520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1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7851" y="546886"/>
            <a:ext cx="1051559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Три поросёнка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722" y="1659871"/>
            <a:ext cx="6218406" cy="465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77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7365" y="581891"/>
            <a:ext cx="10848108" cy="51706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dirty="0"/>
              <a:t>	В какой известной сказке Маршака нарушено право ребенка на заботу и попечение?</a:t>
            </a:r>
          </a:p>
        </p:txBody>
      </p:sp>
    </p:spTree>
    <p:extLst>
      <p:ext uri="{BB962C8B-B14F-4D97-AF65-F5344CB8AC3E}">
        <p14:creationId xmlns:p14="http://schemas.microsoft.com/office/powerpoint/2010/main" val="3707743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7851" y="546886"/>
            <a:ext cx="1051559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Двенадцать месяцев</a:t>
            </a:r>
            <a:endParaRPr lang="ru-RU" sz="3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646958"/>
            <a:ext cx="6283036" cy="471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556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7365" y="1288473"/>
            <a:ext cx="10848108" cy="4154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dirty="0"/>
              <a:t>	В какой сказке нарушено право ребенка на отдых и развлечения? </a:t>
            </a:r>
          </a:p>
        </p:txBody>
      </p:sp>
    </p:spTree>
    <p:extLst>
      <p:ext uri="{BB962C8B-B14F-4D97-AF65-F5344CB8AC3E}">
        <p14:creationId xmlns:p14="http://schemas.microsoft.com/office/powerpoint/2010/main" val="1178950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39</TotalTime>
  <Words>51</Words>
  <Application>Microsoft Office PowerPoint</Application>
  <PresentationFormat>Широкоэкранный</PresentationFormat>
  <Paragraphs>23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Century Gothic</vt:lpstr>
      <vt:lpstr>Garamond</vt:lpstr>
      <vt:lpstr>Савон</vt:lpstr>
      <vt:lpstr>Нарушение прав ребёнка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Нарушение прав ребёнка</dc:title>
  <dc:creator>Пользователь</dc:creator>
  <cp:lastModifiedBy>Пользователь</cp:lastModifiedBy>
  <cp:revision>5</cp:revision>
  <dcterms:created xsi:type="dcterms:W3CDTF">2018-02-19T11:24:07Z</dcterms:created>
  <dcterms:modified xsi:type="dcterms:W3CDTF">2018-02-19T12:03:34Z</dcterms:modified>
</cp:coreProperties>
</file>